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3" r:id="rId4"/>
    <p:sldId id="276" r:id="rId5"/>
    <p:sldId id="260" r:id="rId6"/>
    <p:sldId id="262" r:id="rId7"/>
    <p:sldId id="261" r:id="rId8"/>
    <p:sldId id="270" r:id="rId9"/>
    <p:sldId id="280" r:id="rId10"/>
    <p:sldId id="281" r:id="rId11"/>
    <p:sldId id="284" r:id="rId12"/>
    <p:sldId id="282" r:id="rId13"/>
    <p:sldId id="285" r:id="rId14"/>
    <p:sldId id="263" r:id="rId15"/>
    <p:sldId id="275" r:id="rId16"/>
    <p:sldId id="277" r:id="rId17"/>
    <p:sldId id="274" r:id="rId18"/>
    <p:sldId id="287" r:id="rId19"/>
    <p:sldId id="269" r:id="rId20"/>
    <p:sldId id="268" r:id="rId21"/>
    <p:sldId id="267" r:id="rId22"/>
    <p:sldId id="265" r:id="rId23"/>
    <p:sldId id="266" r:id="rId24"/>
    <p:sldId id="286" r:id="rId2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632D31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1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7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5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5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yivtest.org.ua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yivtest.org.u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605" y="1110343"/>
            <a:ext cx="6791978" cy="480713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  <a:t>Пробне</a:t>
            </a:r>
            <a:b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</a:br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  <a:t>зовнішнє</a:t>
            </a:r>
            <a:b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</a:br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  <a:t>незалежне</a:t>
            </a:r>
            <a:b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</a:br>
            <a: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  <a:t>оцінювання</a:t>
            </a:r>
            <a:br>
              <a:rPr lang="uk-UA" sz="72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</a:br>
            <a:r>
              <a:rPr lang="uk-UA" sz="7200" b="1" dirty="0" smtClean="0">
                <a:solidFill>
                  <a:schemeClr val="accent2">
                    <a:lumMod val="75000"/>
                  </a:schemeClr>
                </a:solidFill>
                <a:latin typeface="Antikvarika" panose="02000605080301020104" pitchFamily="2" charset="0"/>
              </a:rPr>
              <a:t>2020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ntikvarika" panose="02000605080301020104" pitchFamily="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0"/>
            <a:ext cx="2294386" cy="13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35" y="1432387"/>
            <a:ext cx="817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заповнити електронну реєстраційну форму;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0415" y="232058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3" y="1927816"/>
            <a:ext cx="5578484" cy="3765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79" y="3030584"/>
            <a:ext cx="5167521" cy="36143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98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65" y="0"/>
            <a:ext cx="2372764" cy="14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35" y="1590406"/>
            <a:ext cx="7851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перевірити надходження на вказану при реєстрації електронну адресу логіна та пароля, згенерованих програмою реєстрації на ПРОБНЕ ЗНО, для доступу до «Особистого кабінету учасника ПРОБНОГО ЗНО»;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661" y="325960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3683476"/>
            <a:ext cx="3056707" cy="30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66" y="5264331"/>
            <a:ext cx="1661534" cy="1476919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30" y="0"/>
            <a:ext cx="2202946" cy="13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9350" y="1284656"/>
            <a:ext cx="8216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роздрукувати та/або зберегти на електронних носіях заяву на участь у ПРОБНОМУ ЗНО з логіном та паролем доступу до "Особистого кабінету учасника ПРОБНОГО ЗНО" і зразком квитанцій для оплати ПОСЛУГИ ПРОБНОГО ЗНО;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5101" y="188554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01" y="2731206"/>
            <a:ext cx="5935264" cy="40100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77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98244"/>
            <a:ext cx="2359701" cy="14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35" y="1864788"/>
            <a:ext cx="8173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здійснити оплату на основі зразків квитанцій для оплати ПРОБНОГО ЗНО </a:t>
            </a:r>
          </a:p>
          <a:p>
            <a:pPr algn="ctr"/>
            <a:r>
              <a:rPr lang="uk-UA" sz="2400" b="1" noProof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пізніше 26 січня 2020 року;</a:t>
            </a:r>
          </a:p>
          <a:p>
            <a:pPr algn="ctr"/>
            <a:endParaRPr lang="uk-UA" sz="2400" b="1" noProof="1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через сім календарних днів з моменту оплати самостійно перевірити в «Особистому кабінеті учасника ПРОБНОГО ЗНО» факт надходження коштів</a:t>
            </a:r>
          </a:p>
          <a:p>
            <a:pPr algn="ctr"/>
            <a:endParaRPr lang="uk-UA" sz="2400" b="1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400" b="1" i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разі ненадходження коштів звернутися до Центру </a:t>
            </a:r>
          </a:p>
          <a:p>
            <a:pPr algn="ctr"/>
            <a:endParaRPr lang="uk-UA" sz="2400" b="1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noProof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Квитанція про оплату є підтвердженням факту реєстрації на ПРОБНЕ ЗНО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5729" y="326335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2" y="98243"/>
            <a:ext cx="2202946" cy="13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92" y="2011679"/>
            <a:ext cx="79030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 березня 2020 року </a:t>
            </a:r>
            <a:r>
              <a:rPr lang="uk-UA" sz="24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українська мова і література</a:t>
            </a:r>
          </a:p>
          <a:p>
            <a:endParaRPr lang="uk-UA" sz="24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24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 березня 2020 року </a:t>
            </a:r>
            <a:r>
              <a:rPr lang="uk-UA" sz="24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англійська мова, біологія,       географія, іспанська мова, історія України, математика, німецька мова, фізика, французька мова, хімія</a:t>
            </a:r>
          </a:p>
          <a:p>
            <a:endParaRPr lang="uk-UA" sz="24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4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4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i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Увага! </a:t>
            </a:r>
          </a:p>
          <a:p>
            <a:pPr algn="ctr"/>
            <a:r>
              <a:rPr lang="uk-UA" sz="2400" b="1" i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Кожен учасник зможе взяти участь лише у одному тестуванні в день проведення пробного ЗНО</a:t>
            </a:r>
            <a:endParaRPr lang="uk-UA" sz="24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053" y="98243"/>
            <a:ext cx="5254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ПЕРЕЛІК ПРЕДМЕТІВ І ДАТИ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ПРОВЕДЕННЯ</a:t>
            </a:r>
            <a:endParaRPr lang="uk-UA" sz="3600" b="1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86" y="98243"/>
            <a:ext cx="2490329" cy="15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3850" y="2209342"/>
            <a:ext cx="795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Участь у пробному ЗНО може взяти особа, яка  виявила бажання пройти пробне ЗНО, зареєструвалася у визначені строки</a:t>
            </a:r>
            <a:r>
              <a:rPr lang="en-US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</a:t>
            </a:r>
          </a:p>
          <a:p>
            <a:pPr algn="ctr"/>
            <a:r>
              <a:rPr lang="uk-UA" sz="2800" noProof="1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uk-UA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часно оплатила кошти</a:t>
            </a:r>
            <a:endParaRPr lang="uk-UA" sz="28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5905" y="553677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Учасники </a:t>
            </a:r>
          </a:p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ПРОБНОГО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3" y="4271554"/>
            <a:ext cx="3607703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2" y="4711095"/>
            <a:ext cx="2415268" cy="2146905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91" y="98244"/>
            <a:ext cx="2425724" cy="146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5109" y="1464015"/>
            <a:ext cx="79552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Мають право на: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доступ до інформації про строки та порядок проведення пробного ЗНО, форми завдань пробного ЗНО, час і місце його проведення;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виконання пробних тестів, розроблених згідно з програмами зовнішнього незалежного оцінювання, затвердженими в установленому порядку;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ввічливе та неупереджене ставлення до себе з боку осіб, відповідальних за організацію та проведення пробного ЗНО;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безпечні умови під час проходження пробного ЗНО та отримання в разі потреби медичної допомоги в пункті проведення пробного ЗНО;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ознайомлення з відповідями до завдань пробних тестів із навчальних предметів, з яких його зареєстровано для проходження пробного ЗНО</a:t>
            </a:r>
            <a:endParaRPr lang="uk-UA" sz="22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962" y="263686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Учасники </a:t>
            </a:r>
          </a:p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ПРОБНОГО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92" y="4711095"/>
            <a:ext cx="2415268" cy="2146905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9612" y="1981722"/>
            <a:ext cx="78115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Зобов’язані: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ознайомитися з інформацією про порядок проходження пробного ЗНО;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дотримуватися вимог Положення та регламенту роботи пункту проведення пробного ЗНО;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своєчасно прибути до пункту проведення пробного ЗНО з паспортом або іншим документом, що посвідчує особу;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4)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ввічливо ставитися до учасників пробного ЗНО і працівників пункту проведення пробного ЗНО;</a:t>
            </a:r>
          </a:p>
          <a:p>
            <a:r>
              <a:rPr lang="uk-UA" sz="2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uk-UA" sz="22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виконувати вказівки та вимоги працівників пункту проведення пробного ЗНО щодо процедури проходження пробного ЗНО</a:t>
            </a:r>
            <a:endParaRPr lang="uk-UA" sz="22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962" y="325959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Учасники </a:t>
            </a:r>
          </a:p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ПРОБНОГО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272" y="1128967"/>
            <a:ext cx="8543925" cy="435133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Для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отримання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інформації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про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пункт</a:t>
            </a:r>
            <a:r>
              <a:rPr lang="uk-UA" dirty="0">
                <a:solidFill>
                  <a:srgbClr val="002060"/>
                </a:solidFill>
                <a:latin typeface="Cambria" panose="020405030504060302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проведення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ПРОБНОГО ЗНО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учасникові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необхідно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після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02 </a:t>
            </a:r>
            <a:r>
              <a:rPr lang="ru-RU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березня</a:t>
            </a:r>
            <a:r>
              <a:rPr lang="ru-RU" b="1" dirty="0">
                <a:solidFill>
                  <a:srgbClr val="C00000"/>
                </a:solidFill>
                <a:latin typeface="Cambria" panose="02040503050406030204" pitchFamily="18" charset="0"/>
              </a:rPr>
              <a:t> 2020 року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зайти до «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Особистого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кабінету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учасника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ПРОБНОГО ЗНО» на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сайті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Центру за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логіном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та паролем,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зазначеними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в </a:t>
            </a:r>
            <a:r>
              <a:rPr lang="ru-RU" b="1" dirty="0" err="1">
                <a:solidFill>
                  <a:srgbClr val="002060"/>
                </a:solidFill>
                <a:latin typeface="Cambria" panose="02040503050406030204" pitchFamily="18" charset="0"/>
              </a:rPr>
              <a:t>заяві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</a:rPr>
              <a:t> на участь у ПРОБНОМУ ЗНО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і 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роздрукувати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запрошення</a:t>
            </a:r>
            <a:endParaRPr lang="uk-UA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7971" y="332019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00" y="30239"/>
            <a:ext cx="2064775" cy="124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8" y="4056333"/>
            <a:ext cx="4093315" cy="2801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37" y="4056333"/>
            <a:ext cx="2077503" cy="273436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20558160">
            <a:off x="2538290" y="5861027"/>
            <a:ext cx="3835186" cy="434587"/>
          </a:xfrm>
          <a:prstGeom prst="rightArrow">
            <a:avLst/>
          </a:prstGeom>
          <a:solidFill>
            <a:srgbClr val="DBF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130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26" y="3254201"/>
            <a:ext cx="3459934" cy="2767776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7" y="0"/>
            <a:ext cx="2372764" cy="14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8"/>
          <p:cNvSpPr/>
          <p:nvPr/>
        </p:nvSpPr>
        <p:spPr>
          <a:xfrm>
            <a:off x="1682065" y="1436328"/>
            <a:ext cx="7226804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учасників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пункту пробного тестування 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розпочинається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за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хвилин до початку пробного зовнішнього незалежного оцінювання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о </a:t>
            </a: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10.15 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хв.</a:t>
            </a:r>
          </a:p>
          <a:p>
            <a:pPr algn="ctr">
              <a:lnSpc>
                <a:spcPct val="90000"/>
              </a:lnSpc>
            </a:pPr>
            <a:endParaRPr lang="uk-UA" sz="28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endParaRPr lang="uk-UA" sz="28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 учасників до пункту пробного тестування </a:t>
            </a: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припиняється о 10.50 хв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uk-UA" sz="28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973" y="515954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90" y="3788230"/>
            <a:ext cx="1990725" cy="287859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6827" y="457199"/>
            <a:ext cx="509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Antikvarika" panose="02000605080301020104" pitchFamily="2" charset="0"/>
              </a:rPr>
              <a:t>Нормативні документи</a:t>
            </a:r>
            <a:endParaRPr lang="uk-UA" sz="3600" b="1" dirty="0">
              <a:solidFill>
                <a:schemeClr val="accent5">
                  <a:lumMod val="50000"/>
                </a:schemeClr>
              </a:solidFill>
              <a:latin typeface="Antikvarika" panose="020006050803010201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666" y="2016484"/>
            <a:ext cx="7654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Наказ Українського центру оцінювання якості освіти від 10.10.2019 № 139 </a:t>
            </a:r>
          </a:p>
          <a:p>
            <a:pPr algn="ctr"/>
            <a:r>
              <a:rPr lang="uk-UA" sz="40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«Про проведення пробного зовнішнього незалежного оцінювання в 2020 році»</a:t>
            </a:r>
            <a:endParaRPr lang="uk-UA" sz="40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37" y="47506"/>
            <a:ext cx="2438078" cy="147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2687" y="1659294"/>
            <a:ext cx="787013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 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допускається </a:t>
            </a: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пункту ПТ </a:t>
            </a:r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наявності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90000"/>
              </a:lnSpc>
            </a:pPr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паспорта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або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іншого документа, що посвідчує особу</a:t>
            </a:r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запрошення-перепустки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участі у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ПЗНО</a:t>
            </a:r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3" y="4264439"/>
            <a:ext cx="2542581" cy="2542581"/>
          </a:xfrm>
          <a:prstGeom prst="rect">
            <a:avLst/>
          </a:prstGeom>
        </p:spPr>
      </p:pic>
      <p:pic>
        <p:nvPicPr>
          <p:cNvPr id="6" name="Picture 5" descr="паспорт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87" y="4140425"/>
            <a:ext cx="3715898" cy="26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104">
            <a:off x="4241484" y="4674081"/>
            <a:ext cx="2254202" cy="1484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61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8244"/>
            <a:ext cx="2425015" cy="14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5144" y="1754003"/>
            <a:ext cx="81785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 пробного </a:t>
            </a:r>
            <a:r>
              <a:rPr lang="uk-UA" sz="32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допускається </a:t>
            </a:r>
            <a:r>
              <a:rPr lang="uk-UA" sz="32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uk-UA" sz="32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пункту ПТ,</a:t>
            </a:r>
            <a:r>
              <a:rPr lang="uk-UA" sz="32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32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якщо </a:t>
            </a:r>
            <a:r>
              <a:rPr lang="uk-UA" sz="32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нього виявлено небезпечні предмети та речовини, які можуть створити загрозу життю та здоров'ю інших учасників, перешкоджати проведенню </a:t>
            </a:r>
            <a:r>
              <a:rPr lang="uk-UA" sz="32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тестування</a:t>
            </a:r>
            <a:endParaRPr lang="ru-RU" sz="32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5" y="4609188"/>
            <a:ext cx="1956466" cy="22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89" y="4242802"/>
            <a:ext cx="1969226" cy="2516791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1420178" y="1857887"/>
            <a:ext cx="76715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uk-UA" sz="2800" b="1" i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Технологічна перерва</a:t>
            </a:r>
            <a:r>
              <a:rPr lang="uk-UA" sz="2800" b="1" i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оголошується для проведення перевірки правильності розсадки учасників</a:t>
            </a:r>
          </a:p>
          <a:p>
            <a:pPr indent="266700" algn="ctr"/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66700" algn="ctr"/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66700" algn="ctr"/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затрачений на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перерву, додається до часу завершення роботи над завданнями сертифікаційної роботи</a:t>
            </a:r>
            <a:endParaRPr lang="ru-RU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2842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50" y="3477296"/>
            <a:ext cx="3613566" cy="3380704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9" y="98244"/>
            <a:ext cx="2528046" cy="15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3"/>
          <p:cNvSpPr/>
          <p:nvPr/>
        </p:nvSpPr>
        <p:spPr>
          <a:xfrm>
            <a:off x="1351191" y="1765191"/>
            <a:ext cx="769069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Учасники і особи, які не з’явилися чи</a:t>
            </a:r>
          </a:p>
          <a:p>
            <a:pPr algn="ctr">
              <a:lnSpc>
                <a:spcPct val="90000"/>
              </a:lnSpc>
            </a:pP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були допущені до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пункту проведення,</a:t>
            </a:r>
          </a:p>
          <a:p>
            <a:pPr algn="ctr">
              <a:lnSpc>
                <a:spcPct val="90000"/>
              </a:lnSpc>
            </a:pP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можуть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отримати 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комплекти матеріалів пробного ЗНО </a:t>
            </a:r>
            <a:r>
              <a:rPr lang="uk-UA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протягом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uk-UA" sz="2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днів</a:t>
            </a:r>
            <a:r>
              <a:rPr lang="uk-UA" sz="28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після </a:t>
            </a:r>
            <a:r>
              <a:rPr lang="uk-UA" sz="28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завершення пробного зовнішнього незалежного оцінювання </a:t>
            </a:r>
            <a:endParaRPr lang="ru-RU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1519" y="36058"/>
            <a:ext cx="7886700" cy="104722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uk-UA" sz="3200" b="1" dirty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687" y="212127"/>
            <a:ext cx="491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Antikvarika" panose="02000605080301020104" pitchFamily="2" charset="0"/>
                <a:cs typeface="Times New Roman" panose="02020603050405020304" pitchFamily="18" charset="0"/>
              </a:rPr>
              <a:t>ІНФОРМАЦІЙНА ПІДТРИМКА</a:t>
            </a:r>
            <a:endParaRPr lang="uk-UA" sz="3600" b="1" dirty="0">
              <a:solidFill>
                <a:schemeClr val="accent2">
                  <a:lumMod val="75000"/>
                </a:schemeClr>
              </a:solidFill>
              <a:latin typeface="Antikvarika" panose="020006050803010201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13"/>
          <p:cNvSpPr>
            <a:spLocks noChangeArrowheads="1"/>
          </p:cNvSpPr>
          <p:nvPr/>
        </p:nvSpPr>
        <p:spPr bwMode="auto">
          <a:xfrm>
            <a:off x="2663970" y="1412456"/>
            <a:ext cx="5524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endParaRPr lang="uk-UA" alt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US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kyivtest.org.ua </a:t>
            </a:r>
            <a:r>
              <a:rPr lang="en-US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Київського регіонального центру оцінювання якості освіти (КРЦОЯО)</a:t>
            </a:r>
            <a:endParaRPr lang="en-US" alt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endParaRPr lang="uk-UA" alt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endParaRPr lang="uk-UA" alt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en-US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227-02-92	</a:t>
            </a:r>
            <a:r>
              <a:rPr lang="uk-UA" alt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uk-UA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(044) 360-70-04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гарячої лінії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r>
              <a:rPr lang="uk-UA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(044) 361-42-17</a:t>
            </a:r>
            <a:r>
              <a:rPr lang="uk-UA" alt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КРЦОЯО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FFFF66"/>
              </a:buClr>
              <a:buFontTx/>
              <a:buNone/>
            </a:pPr>
            <a:endParaRPr lang="uk-UA" alt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559467" y="5366128"/>
            <a:ext cx="6861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66"/>
              </a:buClr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krczno@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kv.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testportal.gov.ua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КРЦОЯО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66"/>
              </a:buClr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66"/>
              </a:buClr>
              <a:defRPr/>
            </a:pPr>
            <a:r>
              <a:rPr lang="en-US" alt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@kievtest </a:t>
            </a:r>
            <a:r>
              <a:rPr lang="en-US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сторінка у </a:t>
            </a:r>
            <a:r>
              <a:rPr lang="en-US" alt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endParaRPr lang="uk-UA" alt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62" y="1621920"/>
            <a:ext cx="1266825" cy="1266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87" y="5366128"/>
            <a:ext cx="1181100" cy="1181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87" y="3579712"/>
            <a:ext cx="1200150" cy="124777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78" y="50190"/>
            <a:ext cx="2367263" cy="136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53" y="3383280"/>
            <a:ext cx="3197423" cy="3354835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166" y="1906023"/>
            <a:ext cx="7589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Проводиться з метою ознайомлення всіх бажаючих із процедурою проведення зовнішнього незалежного оцінювання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166" y="3947752"/>
            <a:ext cx="5094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noProof="1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 для пробного ЗНО </a:t>
            </a:r>
            <a:r>
              <a:rPr lang="uk-UA" sz="2400" noProof="1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відповідають програмам зовнішнього незалежного оцінювання, характеристикам та структурі сертифікаційних робіт зовнішнього незалежного </a:t>
            </a:r>
            <a:r>
              <a:rPr lang="uk-UA" sz="24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оцінювання</a:t>
            </a:r>
            <a:endParaRPr lang="uk-UA" sz="24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4298" y="2404025"/>
            <a:ext cx="75503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пробного ЗНО </a:t>
            </a:r>
          </a:p>
          <a:p>
            <a:pPr algn="ctr"/>
            <a:r>
              <a:rPr lang="uk-UA" sz="2800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використовуються для оцінювання рівня навчальних досягнень учнів навчальних закладів системи загальної середньої освіти та для конкурсного відбору на навчання до закладів вищої освіти</a:t>
            </a:r>
          </a:p>
          <a:p>
            <a:pPr algn="ctr"/>
            <a:endParaRPr lang="uk-UA" sz="2800" noProof="1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98243"/>
            <a:ext cx="2555644" cy="154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415" y="1280608"/>
            <a:ext cx="8303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РЕЄСТРАЦІЯ:</a:t>
            </a:r>
          </a:p>
          <a:p>
            <a:pPr algn="ctr"/>
            <a:endParaRPr lang="ru-RU" sz="40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0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 СІЧНЯ – 24 СІЧНЯ 2020 РОКУ</a:t>
            </a:r>
            <a:endParaRPr lang="ru-RU" sz="40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40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20482" name="Picture 2" descr="Результат пошуку зображень за запитом календар січень 2020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965">
            <a:off x="1823532" y="3693544"/>
            <a:ext cx="3738906" cy="26479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3146713"/>
            <a:ext cx="3652924" cy="3652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7507" y="5034142"/>
            <a:ext cx="1972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www.kyivtest.org.ua</a:t>
            </a:r>
            <a:endParaRPr lang="en-US" sz="14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9" y="98245"/>
            <a:ext cx="2333575" cy="141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1903" y="1510851"/>
            <a:ext cx="86951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Вартість за одне тестування </a:t>
            </a:r>
            <a:endParaRPr lang="en-US" sz="3200" b="1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2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складає 150 гривень</a:t>
            </a:r>
          </a:p>
          <a:p>
            <a:pPr algn="ctr"/>
            <a:endParaRPr lang="uk-UA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3200" noProof="1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i="1" noProof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разі неявки учасника на пробне зовнішнє незалежне оцінювання з будь-якої причини сплачені кошти </a:t>
            </a:r>
          </a:p>
          <a:p>
            <a:pPr algn="ctr"/>
            <a:r>
              <a:rPr lang="uk-UA" sz="2400" b="1" i="1" noProof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повертаються!</a:t>
            </a:r>
            <a:endParaRPr lang="uk-UA" sz="2400" b="1" noProof="1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968" y="437287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73" y="2653544"/>
            <a:ext cx="2854482" cy="28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2" y="3958240"/>
            <a:ext cx="2841395" cy="2841395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52" y="98243"/>
            <a:ext cx="27352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967" y="1836169"/>
            <a:ext cx="70539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Учасники реєструються </a:t>
            </a:r>
            <a:r>
              <a:rPr lang="uk-UA" sz="2800" b="1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самостійно</a:t>
            </a:r>
          </a:p>
          <a:p>
            <a:pPr algn="ctr"/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проходження пробного ЗНО у м. Києві, Київській, Черкаській та Чернігівській областях необхідно зареєструватися через веб-сайт Київського регіонального центру </a:t>
            </a:r>
            <a:endParaRPr lang="uk-UA" sz="2400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оцінювання </a:t>
            </a:r>
            <a:r>
              <a:rPr lang="uk-UA" sz="2400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якості освіти </a:t>
            </a:r>
            <a:endParaRPr lang="uk-UA" sz="2400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400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dirty="0" smtClean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u="sng" dirty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www.kyivtest.org.ua</a:t>
            </a:r>
            <a:endParaRPr lang="en-US" sz="32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800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1219" y="602958"/>
            <a:ext cx="5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ntikvarika" panose="02000605080301020104" pitchFamily="2" charset="0"/>
              </a:rPr>
              <a:t>ПРОБНЕ </a:t>
            </a:r>
            <a:r>
              <a:rPr lang="ru-RU" sz="3600" b="1" dirty="0" smtClean="0">
                <a:solidFill>
                  <a:srgbClr val="002060"/>
                </a:solidFill>
                <a:latin typeface="Antikvarika" panose="02000605080301020104" pitchFamily="2" charset="0"/>
              </a:rPr>
              <a:t>ЗНО</a:t>
            </a:r>
            <a:endParaRPr lang="uk-UA" sz="3600" dirty="0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5748" y="5368835"/>
            <a:ext cx="1672755" cy="28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www.kyivtest.org.ua</a:t>
            </a:r>
            <a:endParaRPr lang="en-US" sz="1200" b="1" dirty="0">
              <a:solidFill>
                <a:srgbClr val="632D3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36" y="0"/>
            <a:ext cx="2388164" cy="14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4399" y="1566502"/>
            <a:ext cx="668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зайти в розділ «Пробне ЗНО-2020»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1227" y="245321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99" y="2240423"/>
            <a:ext cx="6753496" cy="461757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61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23" y="5042263"/>
            <a:ext cx="2042704" cy="1815737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90" y="0"/>
            <a:ext cx="2320512" cy="14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899" y="1404698"/>
            <a:ext cx="6166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noProof="1" smtClean="0">
                <a:solidFill>
                  <a:srgbClr val="632D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ознайомитися з Договором публічної оферти;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661" y="204369"/>
            <a:ext cx="52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Antikvarika" panose="02000605080301020104" pitchFamily="2" charset="0"/>
              </a:rPr>
              <a:t>Реєстрація на ПРОБНЕ ЗНО</a:t>
            </a:r>
            <a:endParaRPr lang="uk-UA" sz="3600" noProof="1">
              <a:solidFill>
                <a:srgbClr val="002060"/>
              </a:solidFill>
              <a:latin typeface="Antikvarika" panose="020006050803010201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37" y="2340276"/>
            <a:ext cx="5932038" cy="45177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35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4939</TotalTime>
  <Words>721</Words>
  <Application>Microsoft Office PowerPoint</Application>
  <PresentationFormat>Лист A4 (210x297 мм)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Пробне зовнішнє незалежне оцінювання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</cp:lastModifiedBy>
  <cp:revision>84</cp:revision>
  <dcterms:created xsi:type="dcterms:W3CDTF">2018-09-04T12:10:47Z</dcterms:created>
  <dcterms:modified xsi:type="dcterms:W3CDTF">2020-01-14T08:05:38Z</dcterms:modified>
</cp:coreProperties>
</file>